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E8679B-53FC-4D93-A8FC-A814C4724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1CA6DC4-64A7-435B-996C-A184AAD31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7037A5-33FF-46A0-BC91-0C13A3408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C6A9AE-EF3F-4D81-B67F-86EFC6BE7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0D4A0A-C3CC-4103-9D9D-EC1A5A43F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61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390D2D-AD93-4C90-8DE2-7F9BE293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6500ED-B016-486F-8BEC-54608845C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DCDD97-F1ED-4AB6-926B-D2A6FC67D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E75098-E52E-4108-840F-70CA264E8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1E93DF-D507-468D-9477-4E431EC92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0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45C6DCC-2716-4323-9E39-CD6CA146E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06743-20D4-4A57-809C-6D629530A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D5982B-B094-4541-BB79-EF4C154EF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AFD0FF-694C-4A8F-824F-E3F459CE9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AA7C9-FA13-47AB-8FFC-2E2FC25A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94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3A29AF-15BF-4729-82A3-CAF3AC84B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8DCCE6-8248-4477-9B5C-3B620CF5C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DAFE7C-1A9B-4F35-A31D-CEAE44FE9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7980EF-8EC3-43A4-8003-0CE177BC5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43357D-5294-414C-A317-6B1A66C76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18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81E7B-1188-4AA4-B9A0-1B42FC4FA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644249-C109-4384-B893-31E987814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0F7521-4D8D-4679-95E3-38D819CFB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DB67CB-3D97-436C-8552-B84402CE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C26A59-F196-444A-A021-5BB211480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42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624733-AB2A-48B9-BC3B-CB464C2AF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58A742-644A-48D6-819B-8C9C69F6E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C878EF-1F0F-4504-B9EA-9B507D205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F64207-9E6C-436B-95F0-1C2892159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65271C-C016-4F96-9F07-B3AAD83B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EE8CF0-90D3-4E9B-8F66-E8774EA4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82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8AD5F-805E-4D66-BF73-68901426B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474782-B0AF-4721-AD42-DDF9B77AB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5D6021-E5C2-4236-A684-3D145121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6B2967A-1A53-46E8-BE62-78A741BC6C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3386F44-BA4C-4BFC-A93B-2FB2D3054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87ECD20-66E9-4A97-9DBA-B7E3E540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C1D531F-D1B5-413C-B0E3-F497A25FF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C6F03F-9DB3-4152-B3C7-B60E044A8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69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EC644C-2255-499A-94CF-F8187B5DF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48C9C78-1341-431D-BCAF-3FB154EED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E0D775-1FE1-48A8-B915-F76550F6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C5DB621-4831-45B4-B5BE-1E8C8A9C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987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3BD723D-E2DB-48FD-A0F0-7FE9F580C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41D193A-2885-4817-B2DE-080336F0E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A6DF87-7325-4375-92AE-7AA488489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801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52FF05-CB79-40D0-8C14-9A24E9460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72CD88-050D-4369-9FE1-20CE9F431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BC90A0-6235-4165-A966-CDA0B76D2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79DE5B-9A28-40FA-8738-1B063F025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E80673-2C5B-4D53-9AA6-EEF35399F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F2C986F-6B7F-4E18-B6D7-E66C736CD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16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3360B3-87BC-47B7-A802-E7134C513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0A4D587-8594-4AE2-B9C8-4A2448E7D4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F25643-C093-4CC7-A8AD-AE3020F23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DAFE816-C889-475B-B867-47C9B1534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109265-E4D8-47D4-81E5-1A4045B62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B8159C-B1BC-4798-B502-87584561C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94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D1DD22-FEAC-45B8-A23E-B344F21A5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9C8D3A-C533-499E-A0A0-8438E5375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898A2F-93C5-4A9E-B38E-B1576CDE1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6C336-573E-40F0-9E9E-4E1D286F90D1}" type="datetimeFigureOut">
              <a:rPr kumimoji="1" lang="ja-JP" altLang="en-US" smtClean="0"/>
              <a:t>2020/1/22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F4A140-8FA3-46C9-8E0B-965F6229C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7D21D1-3A3B-4A8C-B17A-E33D45E52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17EC4-07FB-430A-97EC-37C4A93B75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348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3AB6DEB9-1E51-4B9A-A9BD-53A33C495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418" y="19050"/>
            <a:ext cx="5148624" cy="333375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1A739B8-08F3-4F88-90C9-65854B9AB6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418" y="3505200"/>
            <a:ext cx="5148624" cy="333375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37B08B5A-ACC8-4CD9-A05D-C3A79DD92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960" y="19050"/>
            <a:ext cx="5148624" cy="333375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A0C027A-93CF-45DE-81E3-F6F7F866B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960" y="3505200"/>
            <a:ext cx="5148624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聡 田中</dc:creator>
  <cp:lastModifiedBy>聡 田中</cp:lastModifiedBy>
  <cp:revision>1</cp:revision>
  <dcterms:created xsi:type="dcterms:W3CDTF">2020-01-22T05:46:26Z</dcterms:created>
  <dcterms:modified xsi:type="dcterms:W3CDTF">2020-01-22T05:49:26Z</dcterms:modified>
</cp:coreProperties>
</file>